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7" r:id="rId2"/>
    <p:sldId id="258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6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9F682"/>
    <a:srgbClr val="3A0000"/>
    <a:srgbClr val="FFFD7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7127"/>
    <p:restoredTop sz="93700"/>
  </p:normalViewPr>
  <p:slideViewPr>
    <p:cSldViewPr snapToGrid="0" snapToObjects="1">
      <p:cViewPr varScale="1">
        <p:scale>
          <a:sx n="57" d="100"/>
          <a:sy n="57" d="100"/>
        </p:scale>
        <p:origin x="-120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751F7F-4952-0E40-ADF9-7B2EC642412B}" type="datetimeFigureOut">
              <a:rPr lang="en-US" smtClean="0"/>
              <a:pPr/>
              <a:t>1/19/2019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6B0748-7ED2-BF43-BBEB-4C2E194CC6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06485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6B0748-7ED2-BF43-BBEB-4C2E194CC632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463D-4E3A-8D4E-A54B-5B43B2EC2DB4}" type="datetimeFigureOut">
              <a:rPr lang="en-US" smtClean="0"/>
              <a:pPr/>
              <a:t>1/19/2019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289F6-A1A0-B448-8895-9BCF608F1E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60734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463D-4E3A-8D4E-A54B-5B43B2EC2DB4}" type="datetimeFigureOut">
              <a:rPr lang="en-US" smtClean="0"/>
              <a:pPr/>
              <a:t>1/19/2019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289F6-A1A0-B448-8895-9BCF608F1E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6436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463D-4E3A-8D4E-A54B-5B43B2EC2DB4}" type="datetimeFigureOut">
              <a:rPr lang="en-US" smtClean="0"/>
              <a:pPr/>
              <a:t>1/19/2019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289F6-A1A0-B448-8895-9BCF608F1E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75101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463D-4E3A-8D4E-A54B-5B43B2EC2DB4}" type="datetimeFigureOut">
              <a:rPr lang="en-US" smtClean="0"/>
              <a:pPr/>
              <a:t>1/19/2019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289F6-A1A0-B448-8895-9BCF608F1E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02063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463D-4E3A-8D4E-A54B-5B43B2EC2DB4}" type="datetimeFigureOut">
              <a:rPr lang="en-US" smtClean="0"/>
              <a:pPr/>
              <a:t>1/19/2019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289F6-A1A0-B448-8895-9BCF608F1E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08755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463D-4E3A-8D4E-A54B-5B43B2EC2DB4}" type="datetimeFigureOut">
              <a:rPr lang="en-US" smtClean="0"/>
              <a:pPr/>
              <a:t>1/19/2019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289F6-A1A0-B448-8895-9BCF608F1E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6633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463D-4E3A-8D4E-A54B-5B43B2EC2DB4}" type="datetimeFigureOut">
              <a:rPr lang="en-US" smtClean="0"/>
              <a:pPr/>
              <a:t>1/19/2019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289F6-A1A0-B448-8895-9BCF608F1E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9903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463D-4E3A-8D4E-A54B-5B43B2EC2DB4}" type="datetimeFigureOut">
              <a:rPr lang="en-US" smtClean="0"/>
              <a:pPr/>
              <a:t>1/19/2019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289F6-A1A0-B448-8895-9BCF608F1E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12507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463D-4E3A-8D4E-A54B-5B43B2EC2DB4}" type="datetimeFigureOut">
              <a:rPr lang="en-US" smtClean="0"/>
              <a:pPr/>
              <a:t>1/19/2019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289F6-A1A0-B448-8895-9BCF608F1EC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8121508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0" y="0"/>
            <a:ext cx="12192000" cy="8121508"/>
          </a:xfrm>
          <a:prstGeom prst="rect">
            <a:avLst/>
          </a:prstGeom>
          <a:solidFill>
            <a:srgbClr val="002060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20379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463D-4E3A-8D4E-A54B-5B43B2EC2DB4}" type="datetimeFigureOut">
              <a:rPr lang="en-US" smtClean="0"/>
              <a:pPr/>
              <a:t>1/19/2019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289F6-A1A0-B448-8895-9BCF608F1E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69408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463D-4E3A-8D4E-A54B-5B43B2EC2DB4}" type="datetimeFigureOut">
              <a:rPr lang="en-US" smtClean="0"/>
              <a:pPr/>
              <a:t>1/19/2019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289F6-A1A0-B448-8895-9BCF608F1E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54702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79463D-4E3A-8D4E-A54B-5B43B2EC2DB4}" type="datetimeFigureOut">
              <a:rPr lang="en-US" smtClean="0"/>
              <a:pPr/>
              <a:t>1/19/2019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7289F6-A1A0-B448-8895-9BCF608F1E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58919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pgspada.brightspace.com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8121508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0" y="0"/>
            <a:ext cx="12192000" cy="8378182"/>
          </a:xfrm>
          <a:prstGeom prst="rect">
            <a:avLst/>
          </a:prstGeom>
          <a:solidFill>
            <a:schemeClr val="accent5">
              <a:lumMod val="75000"/>
              <a:alpha val="88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560795" y="4317428"/>
            <a:ext cx="9102437" cy="1039091"/>
          </a:xfrm>
          <a:prstGeom prst="rect">
            <a:avLst/>
          </a:prstGeom>
          <a:solidFill>
            <a:srgbClr val="FFF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851749" y="4358993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smtClean="0">
                <a:solidFill>
                  <a:srgbClr val="002060"/>
                </a:solidFill>
                <a:latin typeface="Century Gothic" charset="0"/>
                <a:ea typeface="Century Gothic" charset="0"/>
                <a:cs typeface="Century Gothic" charset="0"/>
              </a:rPr>
              <a:t>PESERTA PPG Dalam Jabatan</a:t>
            </a:r>
            <a:endParaRPr lang="en-US" sz="6600" b="1" dirty="0">
              <a:solidFill>
                <a:srgbClr val="002060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560795" y="3486603"/>
            <a:ext cx="9144000" cy="111312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Bimtek Daring</a:t>
            </a: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602359" y="4929338"/>
            <a:ext cx="9144000" cy="111312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7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hybrid learning PPG </a:t>
            </a:r>
            <a:r>
              <a:rPr lang="en-US" sz="3700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dalam</a:t>
            </a:r>
            <a:r>
              <a:rPr lang="en-US" sz="37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3700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Jabatan</a:t>
            </a:r>
            <a:endParaRPr lang="en-US" sz="3700" dirty="0">
              <a:solidFill>
                <a:schemeClr val="accent4">
                  <a:lumMod val="20000"/>
                  <a:lumOff val="80000"/>
                </a:schemeClr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1574652" y="6126027"/>
            <a:ext cx="9102433" cy="6330"/>
          </a:xfrm>
          <a:prstGeom prst="line">
            <a:avLst/>
          </a:prstGeom>
          <a:ln w="38100">
            <a:solidFill>
              <a:srgbClr val="FFFD78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1560795" y="3891325"/>
            <a:ext cx="2743201" cy="3764"/>
          </a:xfrm>
          <a:prstGeom prst="line">
            <a:avLst/>
          </a:prstGeom>
          <a:ln w="38100">
            <a:solidFill>
              <a:srgbClr val="FFFD78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7920031" y="3879646"/>
            <a:ext cx="2743201" cy="3764"/>
          </a:xfrm>
          <a:prstGeom prst="line">
            <a:avLst/>
          </a:prstGeom>
          <a:ln w="38100">
            <a:solidFill>
              <a:srgbClr val="FFFD78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 flipV="1">
            <a:off x="1571186" y="3891325"/>
            <a:ext cx="10391" cy="2248124"/>
          </a:xfrm>
          <a:prstGeom prst="line">
            <a:avLst/>
          </a:prstGeom>
          <a:ln w="38100">
            <a:solidFill>
              <a:srgbClr val="FFFD78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 flipV="1">
            <a:off x="10649377" y="3867377"/>
            <a:ext cx="13855" cy="2272072"/>
          </a:xfrm>
          <a:prstGeom prst="line">
            <a:avLst/>
          </a:prstGeom>
          <a:ln w="38100">
            <a:solidFill>
              <a:srgbClr val="FFFD78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470251" y="3040740"/>
            <a:ext cx="33112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- Tim PPG Undiksha</a:t>
            </a:r>
            <a:r>
              <a:rPr lang="en-US" sz="200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- </a:t>
            </a:r>
            <a:endParaRPr lang="en-US" sz="2000" dirty="0">
              <a:solidFill>
                <a:schemeClr val="accent4">
                  <a:lumMod val="20000"/>
                  <a:lumOff val="80000"/>
                </a:schemeClr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4581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48149" y="368880"/>
            <a:ext cx="10490657" cy="861403"/>
          </a:xfrm>
          <a:prstGeom prst="rect">
            <a:avLst/>
          </a:prstGeom>
          <a:solidFill>
            <a:srgbClr val="FFF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smtClean="0">
                <a:solidFill>
                  <a:srgbClr val="002060"/>
                </a:solidFill>
                <a:latin typeface="Century Gothic" charset="0"/>
                <a:ea typeface="Century Gothic" charset="0"/>
                <a:cs typeface="Century Gothic" charset="0"/>
              </a:rPr>
              <a:t>AKTIFITAS (membaca/mendownload materi, mengerjakan tugas, menjawab soal, diskusi dan yang lainnya)</a:t>
            </a:r>
            <a:endParaRPr lang="en-US" b="1" dirty="0" smtClean="0">
              <a:solidFill>
                <a:srgbClr val="002060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8149" y="1512916"/>
            <a:ext cx="10490657" cy="5137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93682" y="368881"/>
            <a:ext cx="7267904" cy="648298"/>
          </a:xfrm>
          <a:prstGeom prst="rect">
            <a:avLst/>
          </a:prstGeom>
          <a:solidFill>
            <a:srgbClr val="FFF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930165" y="463181"/>
            <a:ext cx="70314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rgbClr val="002060"/>
                </a:solidFill>
                <a:latin typeface="Century Gothic" charset="0"/>
                <a:ea typeface="Century Gothic" charset="0"/>
                <a:cs typeface="Century Gothic" charset="0"/>
              </a:rPr>
              <a:t>Materi (PDF, PPT, ataupun sebuah video) </a:t>
            </a:r>
            <a:endParaRPr lang="en-US" sz="2400" b="1" dirty="0" smtClean="0">
              <a:solidFill>
                <a:srgbClr val="002060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 l="12545" t="5379" r="13682" b="11030"/>
          <a:stretch>
            <a:fillRect/>
          </a:stretch>
        </p:blipFill>
        <p:spPr bwMode="auto">
          <a:xfrm>
            <a:off x="693682" y="1125339"/>
            <a:ext cx="10561751" cy="5732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9381" y="1296776"/>
            <a:ext cx="11649717" cy="5669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249381" y="368881"/>
            <a:ext cx="7712205" cy="648298"/>
          </a:xfrm>
          <a:prstGeom prst="rect">
            <a:avLst/>
          </a:prstGeom>
          <a:solidFill>
            <a:srgbClr val="FFF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930165" y="463181"/>
            <a:ext cx="70314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rgbClr val="002060"/>
                </a:solidFill>
                <a:latin typeface="Century Gothic" charset="0"/>
                <a:ea typeface="Century Gothic" charset="0"/>
                <a:cs typeface="Century Gothic" charset="0"/>
              </a:rPr>
              <a:t>TUGAS</a:t>
            </a:r>
            <a:endParaRPr lang="en-US" sz="2400" b="1" dirty="0" smtClean="0">
              <a:solidFill>
                <a:srgbClr val="002060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1767" y="1172095"/>
            <a:ext cx="10733011" cy="5685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631767" y="368881"/>
            <a:ext cx="7712205" cy="648298"/>
          </a:xfrm>
          <a:prstGeom prst="rect">
            <a:avLst/>
          </a:prstGeom>
          <a:solidFill>
            <a:srgbClr val="FFF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930165" y="463181"/>
            <a:ext cx="70314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rgbClr val="002060"/>
                </a:solidFill>
                <a:latin typeface="Century Gothic" charset="0"/>
                <a:ea typeface="Century Gothic" charset="0"/>
                <a:cs typeface="Century Gothic" charset="0"/>
              </a:rPr>
              <a:t>UPLOAD TUGAS</a:t>
            </a:r>
            <a:endParaRPr lang="en-US" sz="2400" b="1" dirty="0" smtClean="0">
              <a:solidFill>
                <a:srgbClr val="002060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8390" y="1014153"/>
            <a:ext cx="11184263" cy="5087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631767" y="302381"/>
            <a:ext cx="7712205" cy="648298"/>
          </a:xfrm>
          <a:prstGeom prst="rect">
            <a:avLst/>
          </a:prstGeom>
          <a:solidFill>
            <a:srgbClr val="FFF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930165" y="396681"/>
            <a:ext cx="70314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rgbClr val="002060"/>
                </a:solidFill>
                <a:latin typeface="Century Gothic" charset="0"/>
                <a:ea typeface="Century Gothic" charset="0"/>
                <a:cs typeface="Century Gothic" charset="0"/>
              </a:rPr>
              <a:t>KUIS (TES FORMATIF)</a:t>
            </a:r>
            <a:endParaRPr lang="en-US" sz="2400" b="1" dirty="0" smtClean="0">
              <a:solidFill>
                <a:srgbClr val="002060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8146" y="1197023"/>
            <a:ext cx="10989425" cy="6376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681642" y="302381"/>
            <a:ext cx="7712205" cy="648298"/>
          </a:xfrm>
          <a:prstGeom prst="rect">
            <a:avLst/>
          </a:prstGeom>
          <a:solidFill>
            <a:srgbClr val="FFF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980040" y="396681"/>
            <a:ext cx="70314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rgbClr val="002060"/>
                </a:solidFill>
                <a:latin typeface="Century Gothic" charset="0"/>
                <a:ea typeface="Century Gothic" charset="0"/>
                <a:cs typeface="Century Gothic" charset="0"/>
              </a:rPr>
              <a:t>MENJAWAB KUIS</a:t>
            </a:r>
            <a:endParaRPr lang="en-US" sz="2400" b="1" dirty="0" smtClean="0">
              <a:solidFill>
                <a:srgbClr val="002060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760" y="1255222"/>
            <a:ext cx="11466224" cy="5602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383244" y="302381"/>
            <a:ext cx="7712205" cy="648298"/>
          </a:xfrm>
          <a:prstGeom prst="rect">
            <a:avLst/>
          </a:prstGeom>
          <a:solidFill>
            <a:srgbClr val="FFF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81642" y="396681"/>
            <a:ext cx="70314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rgbClr val="002060"/>
                </a:solidFill>
                <a:latin typeface="Century Gothic" charset="0"/>
                <a:ea typeface="Century Gothic" charset="0"/>
                <a:cs typeface="Century Gothic" charset="0"/>
              </a:rPr>
              <a:t>SUBMIT KUIS</a:t>
            </a:r>
            <a:endParaRPr lang="en-US" sz="2400" b="1" dirty="0" smtClean="0">
              <a:solidFill>
                <a:srgbClr val="002060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8145" y="897774"/>
            <a:ext cx="10854668" cy="6168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699119" y="169381"/>
            <a:ext cx="7712205" cy="648298"/>
          </a:xfrm>
          <a:prstGeom prst="rect">
            <a:avLst/>
          </a:prstGeom>
          <a:solidFill>
            <a:srgbClr val="FFF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997517" y="263681"/>
            <a:ext cx="70314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rgbClr val="002060"/>
                </a:solidFill>
                <a:latin typeface="Century Gothic" charset="0"/>
                <a:ea typeface="Century Gothic" charset="0"/>
                <a:cs typeface="Century Gothic" charset="0"/>
              </a:rPr>
              <a:t>HASIL KUIS</a:t>
            </a:r>
            <a:endParaRPr lang="en-US" sz="2400" b="1" dirty="0" smtClean="0">
              <a:solidFill>
                <a:srgbClr val="002060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9738" y="232951"/>
            <a:ext cx="11055077" cy="897584"/>
          </a:xfrm>
          <a:prstGeom prst="rect">
            <a:avLst/>
          </a:prstGeom>
          <a:solidFill>
            <a:srgbClr val="FFF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>
                <a:solidFill>
                  <a:schemeClr val="tx1"/>
                </a:solidFill>
              </a:rPr>
              <a:t>Kelas PPG Dalam Jabatan dan Helpdesk Undiksha Tahun 2019</a:t>
            </a:r>
            <a:endParaRPr lang="en-US" sz="2800">
              <a:solidFill>
                <a:schemeClr val="tx1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49738" y="1280165"/>
          <a:ext cx="11055077" cy="5669286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1265697"/>
                <a:gridCol w="3302679"/>
                <a:gridCol w="4060781"/>
                <a:gridCol w="2425920"/>
              </a:tblGrid>
              <a:tr h="6992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</a:t>
                      </a:r>
                    </a:p>
                  </a:txBody>
                  <a:tcPr marL="9525" marR="9525" marT="9525" marB="0" anchor="ctr">
                    <a:solidFill>
                      <a:srgbClr val="F9F6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Kelas Umum</a:t>
                      </a:r>
                    </a:p>
                  </a:txBody>
                  <a:tcPr marL="9525" marR="9525" marT="9525" marB="0" anchor="ctr">
                    <a:solidFill>
                      <a:srgbClr val="F9F6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IT/Helpdesk</a:t>
                      </a:r>
                    </a:p>
                  </a:txBody>
                  <a:tcPr marL="9525" marR="9525" marT="9525" marB="0" anchor="ctr">
                    <a:solidFill>
                      <a:srgbClr val="F9F6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Nomor HP</a:t>
                      </a:r>
                    </a:p>
                  </a:txBody>
                  <a:tcPr marL="9525" marR="9525" marT="9525" marB="0" anchor="ctr">
                    <a:solidFill>
                      <a:srgbClr val="F9F682"/>
                    </a:solidFill>
                  </a:tcPr>
                </a:tc>
              </a:tr>
              <a:tr h="3779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/>
                        <a:t>1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/>
                        <a:t>Guru Kelas SD KelasA 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/>
                        <a:t>Kadek Sri Handayani, S.E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/>
                        <a:t>087762125315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3779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/>
                        <a:t>2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/>
                        <a:t>Guru Kelas SD KelasB 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79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/>
                        <a:t>3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/>
                        <a:t>Guru Kelas SD KelasC 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/>
                        <a:t>I Gst. Made Adi Suryawan, S.Pd.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/>
                        <a:t>08563835853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3779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/>
                        <a:t>4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/>
                        <a:t>Guru Kelas SD KelasD 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79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/>
                        <a:t>5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/>
                        <a:t>Guru Kelas SD KelasE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/>
                        <a:t>I Putu Parwata, S.Pd.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/>
                        <a:t>082145537888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3779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/>
                        <a:t>6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/>
                        <a:t>Guru Kelas SD KelasF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8031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/>
                        <a:t>7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/>
                        <a:t>Guru Kelas TK KelasA 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/>
                        <a:t> Pak Nova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/>
                        <a:t>081936611666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68031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/>
                        <a:t>8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/>
                        <a:t>Guru Kelas TK KelasB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/>
                        <a:t>Ni Luh Sumartini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/>
                        <a:t>081916125612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5858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/>
                        <a:t>9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/>
                        <a:t>Bahasa Inggris KelasA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/>
                        <a:t>I Made Darmana, S.Pd.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/>
                        <a:t>08174760911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3779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/>
                        <a:t>10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/>
                        <a:t>PJOK KelasA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/>
                        <a:t> Bu Susi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/>
                        <a:t>087762256245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3779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/>
                        <a:t>11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/>
                        <a:t>PJOK KelasB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76946" y="2992586"/>
            <a:ext cx="6553200" cy="979029"/>
          </a:xfrm>
          <a:prstGeom prst="rect">
            <a:avLst/>
          </a:prstGeom>
          <a:solidFill>
            <a:srgbClr val="FFF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 txBox="1">
            <a:spLocks/>
          </p:cNvSpPr>
          <p:nvPr/>
        </p:nvSpPr>
        <p:spPr>
          <a:xfrm>
            <a:off x="4089861" y="3121299"/>
            <a:ext cx="3505207" cy="85031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3600" b="1" smtClean="0">
                <a:solidFill>
                  <a:srgbClr val="002060"/>
                </a:solidFill>
                <a:latin typeface="Century Gothic" charset="0"/>
                <a:ea typeface="Century Gothic" charset="0"/>
                <a:cs typeface="Century Gothic" charset="0"/>
              </a:rPr>
              <a:t>TERIMA KASIH</a:t>
            </a:r>
            <a:endParaRPr lang="en-US" sz="3600" b="1" dirty="0">
              <a:solidFill>
                <a:srgbClr val="002060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735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Straight Connector 28"/>
          <p:cNvCxnSpPr/>
          <p:nvPr/>
        </p:nvCxnSpPr>
        <p:spPr>
          <a:xfrm flipH="1" flipV="1">
            <a:off x="2185559" y="5271420"/>
            <a:ext cx="1" cy="535994"/>
          </a:xfrm>
          <a:prstGeom prst="line">
            <a:avLst/>
          </a:prstGeom>
          <a:ln>
            <a:solidFill>
              <a:srgbClr val="FFFD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5389421" y="344585"/>
            <a:ext cx="6331543" cy="648298"/>
          </a:xfrm>
          <a:prstGeom prst="rect">
            <a:avLst/>
          </a:prstGeom>
          <a:solidFill>
            <a:srgbClr val="FFF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514105" y="368881"/>
            <a:ext cx="5985179" cy="85031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3600" b="1" smtClean="0">
                <a:solidFill>
                  <a:srgbClr val="002060"/>
                </a:solidFill>
                <a:latin typeface="Century Gothic" charset="0"/>
                <a:ea typeface="Century Gothic" charset="0"/>
                <a:cs typeface="Century Gothic" charset="0"/>
              </a:rPr>
              <a:t>STRUKTUR MATERI DARING</a:t>
            </a:r>
            <a:endParaRPr lang="en-US" sz="3600" b="1" dirty="0">
              <a:solidFill>
                <a:srgbClr val="002060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108370" y="3047994"/>
            <a:ext cx="2244436" cy="2216727"/>
          </a:xfrm>
          <a:prstGeom prst="ellipse">
            <a:avLst/>
          </a:prstGeom>
          <a:solidFill>
            <a:srgbClr val="FFF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108370" y="3632252"/>
            <a:ext cx="224443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Century Gothic" charset="0"/>
                <a:ea typeface="Century Gothic" charset="0"/>
                <a:cs typeface="Century Gothic" charset="0"/>
              </a:rPr>
              <a:t>MATA </a:t>
            </a:r>
          </a:p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Century Gothic" charset="0"/>
                <a:ea typeface="Century Gothic" charset="0"/>
                <a:cs typeface="Century Gothic" charset="0"/>
              </a:rPr>
              <a:t>KEGIATAN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2001987" y="2068655"/>
            <a:ext cx="457200" cy="443345"/>
          </a:xfrm>
          <a:prstGeom prst="ellipse">
            <a:avLst/>
          </a:prstGeom>
          <a:solidFill>
            <a:srgbClr val="FFF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rgbClr val="002060"/>
                </a:solidFill>
              </a:rPr>
              <a:t>1</a:t>
            </a:r>
            <a:endParaRPr lang="en-US" b="1">
              <a:solidFill>
                <a:srgbClr val="00206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3449787" y="2633543"/>
            <a:ext cx="457200" cy="443345"/>
          </a:xfrm>
          <a:prstGeom prst="ellipse">
            <a:avLst/>
          </a:prstGeom>
          <a:solidFill>
            <a:srgbClr val="FFF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2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3906987" y="3934684"/>
            <a:ext cx="457200" cy="443345"/>
          </a:xfrm>
          <a:prstGeom prst="ellipse">
            <a:avLst/>
          </a:prstGeom>
          <a:solidFill>
            <a:srgbClr val="FFF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rgbClr val="002060"/>
                </a:solidFill>
              </a:rPr>
              <a:t>3</a:t>
            </a:r>
            <a:endParaRPr lang="en-US">
              <a:solidFill>
                <a:srgbClr val="002060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401296" y="5144364"/>
            <a:ext cx="457200" cy="443345"/>
          </a:xfrm>
          <a:prstGeom prst="ellipse">
            <a:avLst/>
          </a:prstGeom>
          <a:solidFill>
            <a:srgbClr val="FFF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4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1962589" y="5777339"/>
            <a:ext cx="457200" cy="443345"/>
          </a:xfrm>
          <a:prstGeom prst="ellipse">
            <a:avLst/>
          </a:prstGeom>
          <a:solidFill>
            <a:srgbClr val="FFF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5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512625" y="5195959"/>
            <a:ext cx="457200" cy="443345"/>
          </a:xfrm>
          <a:prstGeom prst="ellipse">
            <a:avLst/>
          </a:prstGeom>
          <a:solidFill>
            <a:srgbClr val="FFF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6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747914" y="1680930"/>
            <a:ext cx="9973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smtClean="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MODUL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179692" y="2267358"/>
            <a:ext cx="9973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smtClean="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MODUL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636892" y="3578575"/>
            <a:ext cx="9973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smtClean="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MODUL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131201" y="4740874"/>
            <a:ext cx="9973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smtClean="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MODUL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678639" y="5403043"/>
            <a:ext cx="9973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smtClean="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MODUL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42530" y="4826627"/>
            <a:ext cx="9973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smtClean="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MODUL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20" name="Straight Connector 19"/>
          <p:cNvCxnSpPr>
            <a:stCxn id="5" idx="0"/>
            <a:endCxn id="7" idx="4"/>
          </p:cNvCxnSpPr>
          <p:nvPr/>
        </p:nvCxnSpPr>
        <p:spPr>
          <a:xfrm flipH="1" flipV="1">
            <a:off x="2230587" y="2512000"/>
            <a:ext cx="1" cy="535994"/>
          </a:xfrm>
          <a:prstGeom prst="line">
            <a:avLst/>
          </a:prstGeom>
          <a:ln>
            <a:solidFill>
              <a:srgbClr val="FFFD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endCxn id="8" idx="3"/>
          </p:cNvCxnSpPr>
          <p:nvPr/>
        </p:nvCxnSpPr>
        <p:spPr>
          <a:xfrm flipV="1">
            <a:off x="3096429" y="3011962"/>
            <a:ext cx="420313" cy="462598"/>
          </a:xfrm>
          <a:prstGeom prst="line">
            <a:avLst/>
          </a:prstGeom>
          <a:ln>
            <a:solidFill>
              <a:srgbClr val="FFFD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5" idx="6"/>
            <a:endCxn id="9" idx="2"/>
          </p:cNvCxnSpPr>
          <p:nvPr/>
        </p:nvCxnSpPr>
        <p:spPr>
          <a:xfrm flipV="1">
            <a:off x="3352806" y="4156357"/>
            <a:ext cx="554181" cy="1"/>
          </a:xfrm>
          <a:prstGeom prst="line">
            <a:avLst/>
          </a:prstGeom>
          <a:ln>
            <a:solidFill>
              <a:srgbClr val="FFFD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10" idx="1"/>
            <a:endCxn id="5" idx="5"/>
          </p:cNvCxnSpPr>
          <p:nvPr/>
        </p:nvCxnSpPr>
        <p:spPr>
          <a:xfrm flipH="1" flipV="1">
            <a:off x="3024116" y="4940089"/>
            <a:ext cx="444135" cy="269201"/>
          </a:xfrm>
          <a:prstGeom prst="line">
            <a:avLst/>
          </a:prstGeom>
          <a:ln>
            <a:solidFill>
              <a:srgbClr val="FFFD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12" idx="6"/>
          </p:cNvCxnSpPr>
          <p:nvPr/>
        </p:nvCxnSpPr>
        <p:spPr>
          <a:xfrm flipV="1">
            <a:off x="969825" y="5057593"/>
            <a:ext cx="611833" cy="360039"/>
          </a:xfrm>
          <a:prstGeom prst="line">
            <a:avLst/>
          </a:prstGeom>
          <a:ln>
            <a:solidFill>
              <a:srgbClr val="FFFD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V="1">
            <a:off x="4364187" y="4156356"/>
            <a:ext cx="1039091" cy="2"/>
          </a:xfrm>
          <a:prstGeom prst="line">
            <a:avLst/>
          </a:prstGeom>
          <a:ln>
            <a:solidFill>
              <a:srgbClr val="FFFD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val 34"/>
          <p:cNvSpPr/>
          <p:nvPr/>
        </p:nvSpPr>
        <p:spPr>
          <a:xfrm>
            <a:off x="5936677" y="1523994"/>
            <a:ext cx="796638" cy="743363"/>
          </a:xfrm>
          <a:prstGeom prst="ellipse">
            <a:avLst/>
          </a:prstGeom>
          <a:solidFill>
            <a:srgbClr val="FFF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2060"/>
                </a:solidFill>
              </a:rPr>
              <a:t>KB1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9" name="Oval 38"/>
          <p:cNvSpPr/>
          <p:nvPr/>
        </p:nvSpPr>
        <p:spPr>
          <a:xfrm>
            <a:off x="5936677" y="2904692"/>
            <a:ext cx="796638" cy="743363"/>
          </a:xfrm>
          <a:prstGeom prst="ellipse">
            <a:avLst/>
          </a:prstGeom>
          <a:solidFill>
            <a:srgbClr val="FFF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2060"/>
                </a:solidFill>
              </a:rPr>
              <a:t>KB2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40" name="Oval 39"/>
          <p:cNvSpPr/>
          <p:nvPr/>
        </p:nvSpPr>
        <p:spPr>
          <a:xfrm>
            <a:off x="5936677" y="4427342"/>
            <a:ext cx="796638" cy="743363"/>
          </a:xfrm>
          <a:prstGeom prst="ellipse">
            <a:avLst/>
          </a:prstGeom>
          <a:solidFill>
            <a:srgbClr val="FFF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2060"/>
                </a:solidFill>
              </a:rPr>
              <a:t>KB3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41" name="Oval 40"/>
          <p:cNvSpPr/>
          <p:nvPr/>
        </p:nvSpPr>
        <p:spPr>
          <a:xfrm>
            <a:off x="5936677" y="5973925"/>
            <a:ext cx="796638" cy="743363"/>
          </a:xfrm>
          <a:prstGeom prst="ellipse">
            <a:avLst/>
          </a:prstGeom>
          <a:solidFill>
            <a:srgbClr val="FFF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2060"/>
                </a:solidFill>
              </a:rPr>
              <a:t>KB4</a:t>
            </a:r>
            <a:endParaRPr lang="en-US" b="1" dirty="0">
              <a:solidFill>
                <a:srgbClr val="002060"/>
              </a:solidFill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 flipH="1">
            <a:off x="5389422" y="1881629"/>
            <a:ext cx="41567" cy="4463977"/>
          </a:xfrm>
          <a:prstGeom prst="line">
            <a:avLst/>
          </a:prstGeom>
          <a:ln>
            <a:solidFill>
              <a:srgbClr val="FFFD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endCxn id="35" idx="2"/>
          </p:cNvCxnSpPr>
          <p:nvPr/>
        </p:nvCxnSpPr>
        <p:spPr>
          <a:xfrm>
            <a:off x="5417134" y="1892902"/>
            <a:ext cx="519543" cy="2774"/>
          </a:xfrm>
          <a:prstGeom prst="line">
            <a:avLst/>
          </a:prstGeom>
          <a:ln>
            <a:solidFill>
              <a:srgbClr val="FFFD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5389423" y="6349940"/>
            <a:ext cx="519543" cy="2774"/>
          </a:xfrm>
          <a:prstGeom prst="line">
            <a:avLst/>
          </a:prstGeom>
          <a:ln>
            <a:solidFill>
              <a:srgbClr val="FFFD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5403277" y="4796465"/>
            <a:ext cx="519543" cy="2774"/>
          </a:xfrm>
          <a:prstGeom prst="line">
            <a:avLst/>
          </a:prstGeom>
          <a:ln>
            <a:solidFill>
              <a:srgbClr val="FFFD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5430989" y="3252583"/>
            <a:ext cx="519543" cy="2774"/>
          </a:xfrm>
          <a:prstGeom prst="line">
            <a:avLst/>
          </a:prstGeom>
          <a:ln>
            <a:solidFill>
              <a:srgbClr val="FFFD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7453751" y="1523994"/>
            <a:ext cx="4281055" cy="5193294"/>
          </a:xfrm>
          <a:prstGeom prst="rect">
            <a:avLst/>
          </a:prstGeom>
          <a:solidFill>
            <a:srgbClr val="002060">
              <a:alpha val="94000"/>
            </a:srgbClr>
          </a:solidFill>
          <a:ln>
            <a:solidFill>
              <a:srgbClr val="FFFD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5" name="Straight Connector 54"/>
          <p:cNvCxnSpPr/>
          <p:nvPr/>
        </p:nvCxnSpPr>
        <p:spPr>
          <a:xfrm>
            <a:off x="6749420" y="1878855"/>
            <a:ext cx="718185" cy="2774"/>
          </a:xfrm>
          <a:prstGeom prst="line">
            <a:avLst/>
          </a:prstGeom>
          <a:ln>
            <a:solidFill>
              <a:srgbClr val="FFFD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6720604" y="3273395"/>
            <a:ext cx="718185" cy="2774"/>
          </a:xfrm>
          <a:prstGeom prst="line">
            <a:avLst/>
          </a:prstGeom>
          <a:ln>
            <a:solidFill>
              <a:srgbClr val="FFFD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6720604" y="4768379"/>
            <a:ext cx="718185" cy="2774"/>
          </a:xfrm>
          <a:prstGeom prst="line">
            <a:avLst/>
          </a:prstGeom>
          <a:ln>
            <a:solidFill>
              <a:srgbClr val="FFFD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6735566" y="6352714"/>
            <a:ext cx="718185" cy="2774"/>
          </a:xfrm>
          <a:prstGeom prst="line">
            <a:avLst/>
          </a:prstGeom>
          <a:ln>
            <a:solidFill>
              <a:srgbClr val="FFFD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7564583" y="1782466"/>
            <a:ext cx="4017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DESKRIPSI TOPIK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7565690" y="2285696"/>
            <a:ext cx="4017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CAPAIAN PEMBELAJARAN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7565690" y="2830662"/>
            <a:ext cx="4017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MATERI [learning object]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7564583" y="3875953"/>
            <a:ext cx="4017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DISKUSI [discussion forum]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7564583" y="3359854"/>
            <a:ext cx="4017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RANGKUMAN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7564583" y="4967735"/>
            <a:ext cx="4017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TUGAS [assignment]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7564583" y="4468476"/>
            <a:ext cx="4017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TES FORMATIF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7564582" y="5546144"/>
            <a:ext cx="42533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DAFTAR PUSTAKA </a:t>
            </a:r>
            <a:r>
              <a:rPr lang="en-US" sz="2400" smtClean="0">
                <a:solidFill>
                  <a:schemeClr val="bg1"/>
                </a:solidFill>
              </a:rPr>
              <a:t>[reference]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7564583" y="6062243"/>
            <a:ext cx="4017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SENARAI [glossary]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7986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0165" y="1381043"/>
            <a:ext cx="10225515" cy="5476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930165" y="368881"/>
            <a:ext cx="7267904" cy="648298"/>
          </a:xfrm>
          <a:prstGeom prst="rect">
            <a:avLst/>
          </a:prstGeom>
          <a:solidFill>
            <a:srgbClr val="FFF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30165" y="463181"/>
            <a:ext cx="70314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rgbClr val="002060"/>
                </a:solidFill>
                <a:latin typeface="Century Gothic" charset="0"/>
                <a:ea typeface="Century Gothic" charset="0"/>
                <a:cs typeface="Century Gothic" charset="0"/>
              </a:rPr>
              <a:t>Laman : </a:t>
            </a:r>
            <a:r>
              <a:rPr lang="en-US" sz="2400" b="1" smtClean="0">
                <a:solidFill>
                  <a:srgbClr val="002060"/>
                </a:solidFill>
                <a:latin typeface="Century Gothic" charset="0"/>
                <a:ea typeface="Century Gothic" charset="0"/>
                <a:cs typeface="Century Gothic" charset="0"/>
                <a:hlinkClick r:id="rId3"/>
              </a:rPr>
              <a:t>https://ppgspada.brightspace.com</a:t>
            </a:r>
            <a:r>
              <a:rPr lang="en-US" sz="2400" b="1" smtClean="0">
                <a:solidFill>
                  <a:srgbClr val="002060"/>
                </a:solidFill>
                <a:latin typeface="Century Gothic" charset="0"/>
                <a:ea typeface="Century Gothic" charset="0"/>
                <a:cs typeface="Century Gothic" charset="0"/>
              </a:rPr>
              <a:t> </a:t>
            </a:r>
            <a:endParaRPr lang="en-US" sz="2400" b="1" dirty="0">
              <a:solidFill>
                <a:srgbClr val="002060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30165" y="368881"/>
            <a:ext cx="7267904" cy="648298"/>
          </a:xfrm>
          <a:prstGeom prst="rect">
            <a:avLst/>
          </a:prstGeom>
          <a:solidFill>
            <a:srgbClr val="FFF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930165" y="463181"/>
            <a:ext cx="70314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rgbClr val="002060"/>
                </a:solidFill>
                <a:latin typeface="Century Gothic" charset="0"/>
                <a:ea typeface="Century Gothic" charset="0"/>
                <a:cs typeface="Century Gothic" charset="0"/>
              </a:rPr>
              <a:t>Halaman Depan (Home Page) </a:t>
            </a:r>
            <a:endParaRPr lang="en-US" sz="2400" b="1" dirty="0">
              <a:solidFill>
                <a:srgbClr val="002060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 l="7629" t="5379" r="10409" b="12242"/>
          <a:stretch>
            <a:fillRect/>
          </a:stretch>
        </p:blipFill>
        <p:spPr bwMode="auto">
          <a:xfrm>
            <a:off x="930166" y="1099523"/>
            <a:ext cx="10273672" cy="580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12409" t="4848" r="13545" b="12485"/>
          <a:stretch>
            <a:fillRect/>
          </a:stretch>
        </p:blipFill>
        <p:spPr bwMode="auto">
          <a:xfrm>
            <a:off x="631767" y="1155470"/>
            <a:ext cx="10873048" cy="6026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693682" y="368881"/>
            <a:ext cx="7267904" cy="648298"/>
          </a:xfrm>
          <a:prstGeom prst="rect">
            <a:avLst/>
          </a:prstGeom>
          <a:solidFill>
            <a:srgbClr val="FFF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930165" y="463181"/>
            <a:ext cx="70314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rgbClr val="002060"/>
                </a:solidFill>
                <a:latin typeface="Century Gothic" charset="0"/>
                <a:ea typeface="Century Gothic" charset="0"/>
                <a:cs typeface="Century Gothic" charset="0"/>
              </a:rPr>
              <a:t>Account Setting dan Edit Profile </a:t>
            </a:r>
            <a:endParaRPr lang="en-US" sz="2400" b="1" dirty="0">
              <a:solidFill>
                <a:srgbClr val="002060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93682" y="368881"/>
            <a:ext cx="7267904" cy="648298"/>
          </a:xfrm>
          <a:prstGeom prst="rect">
            <a:avLst/>
          </a:prstGeom>
          <a:solidFill>
            <a:srgbClr val="FFF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930165" y="463181"/>
            <a:ext cx="70314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rgbClr val="002060"/>
                </a:solidFill>
                <a:latin typeface="Century Gothic" charset="0"/>
                <a:ea typeface="Century Gothic" charset="0"/>
                <a:cs typeface="Century Gothic" charset="0"/>
              </a:rPr>
              <a:t>Pilih Kelas (Courses) </a:t>
            </a:r>
            <a:endParaRPr lang="en-US" sz="2400" b="1" dirty="0">
              <a:solidFill>
                <a:srgbClr val="002060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 l="12545" t="5379" r="16682" b="11758"/>
          <a:stretch>
            <a:fillRect/>
          </a:stretch>
        </p:blipFill>
        <p:spPr bwMode="auto">
          <a:xfrm>
            <a:off x="693682" y="1117006"/>
            <a:ext cx="10212616" cy="6233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12955" t="5091" r="12454" b="11515"/>
          <a:stretch>
            <a:fillRect/>
          </a:stretch>
        </p:blipFill>
        <p:spPr bwMode="auto">
          <a:xfrm>
            <a:off x="615141" y="1138843"/>
            <a:ext cx="10922923" cy="6597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693682" y="368881"/>
            <a:ext cx="10844382" cy="648298"/>
          </a:xfrm>
          <a:prstGeom prst="rect">
            <a:avLst/>
          </a:prstGeom>
          <a:solidFill>
            <a:srgbClr val="FFF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930165" y="463181"/>
            <a:ext cx="93111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rgbClr val="002060"/>
                </a:solidFill>
                <a:latin typeface="Century Gothic" charset="0"/>
                <a:ea typeface="Century Gothic" charset="0"/>
                <a:cs typeface="Century Gothic" charset="0"/>
              </a:rPr>
              <a:t>Pilihan Menu – Conten-Diskusi – Calasslist – Course Tools</a:t>
            </a:r>
            <a:endParaRPr lang="en-US" sz="2400" b="1" dirty="0">
              <a:solidFill>
                <a:srgbClr val="002060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/>
          <a:srcRect l="12545" r="15591" b="11515"/>
          <a:stretch>
            <a:fillRect/>
          </a:stretch>
        </p:blipFill>
        <p:spPr bwMode="auto">
          <a:xfrm>
            <a:off x="881150" y="1147156"/>
            <a:ext cx="10324406" cy="5710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881150" y="368881"/>
            <a:ext cx="10324406" cy="648298"/>
          </a:xfrm>
          <a:prstGeom prst="rect">
            <a:avLst/>
          </a:prstGeom>
          <a:solidFill>
            <a:srgbClr val="FFF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091128" y="463181"/>
            <a:ext cx="88646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rgbClr val="002060"/>
                </a:solidFill>
                <a:latin typeface="Century Gothic" charset="0"/>
                <a:ea typeface="Century Gothic" charset="0"/>
                <a:cs typeface="Century Gothic" charset="0"/>
              </a:rPr>
              <a:t>Pengumuman - Announcements</a:t>
            </a:r>
            <a:endParaRPr lang="en-US" sz="2400" b="1" dirty="0">
              <a:solidFill>
                <a:srgbClr val="002060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 l="12545" t="4121" r="12591" b="11515"/>
          <a:stretch>
            <a:fillRect/>
          </a:stretch>
        </p:blipFill>
        <p:spPr bwMode="auto">
          <a:xfrm>
            <a:off x="748145" y="1072342"/>
            <a:ext cx="10490662" cy="578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748149" y="368881"/>
            <a:ext cx="10490657" cy="648298"/>
          </a:xfrm>
          <a:prstGeom prst="rect">
            <a:avLst/>
          </a:prstGeom>
          <a:solidFill>
            <a:srgbClr val="FFF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58128" y="463181"/>
            <a:ext cx="88646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rgbClr val="002060"/>
                </a:solidFill>
                <a:latin typeface="Century Gothic" charset="0"/>
                <a:ea typeface="Century Gothic" charset="0"/>
                <a:cs typeface="Century Gothic" charset="0"/>
              </a:rPr>
              <a:t>Course Overview</a:t>
            </a:r>
            <a:endParaRPr lang="en-US" sz="2400" b="1" dirty="0" smtClean="0">
              <a:solidFill>
                <a:srgbClr val="002060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604</TotalTime>
  <Words>251</Words>
  <Application>Microsoft Office PowerPoint</Application>
  <PresentationFormat>Custom</PresentationFormat>
  <Paragraphs>90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tugas/peran</dc:title>
  <dc:creator>Microsoft Office User</dc:creator>
  <cp:lastModifiedBy>gusanom</cp:lastModifiedBy>
  <cp:revision>38</cp:revision>
  <dcterms:created xsi:type="dcterms:W3CDTF">2018-05-29T05:38:00Z</dcterms:created>
  <dcterms:modified xsi:type="dcterms:W3CDTF">2019-01-18T22:33:55Z</dcterms:modified>
</cp:coreProperties>
</file>